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1" r:id="rId35"/>
    <p:sldId id="29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89719"/>
  </p:normalViewPr>
  <p:slideViewPr>
    <p:cSldViewPr snapToGrid="0" snapToObjects="1">
      <p:cViewPr varScale="1">
        <p:scale>
          <a:sx n="163" d="100"/>
          <a:sy n="163" d="100"/>
        </p:scale>
        <p:origin x="1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t>Like the 2-way ANOVA, this tests three null hypotheses.</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specifies whether the slopes are different.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1656</TotalTime>
  <Words>3372</Words>
  <Application>Microsoft Macintosh PowerPoint</Application>
  <PresentationFormat>On-screen Show (4:3)</PresentationFormat>
  <Paragraphs>338</Paragraphs>
  <Slides>35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lpstr>PowerPoint Presentation</vt:lpstr>
      <vt:lpstr>Make ggplots for ANCOVA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129</cp:revision>
  <dcterms:created xsi:type="dcterms:W3CDTF">2018-11-25T18:01:56Z</dcterms:created>
  <dcterms:modified xsi:type="dcterms:W3CDTF">2024-11-20T15:30:45Z</dcterms:modified>
</cp:coreProperties>
</file>